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Unica One"/>
      <p:regular r:id="rId32"/>
    </p:embeddedFont>
    <p:embeddedFont>
      <p:font typeface="Roboto Slab Regular"/>
      <p:regular r:id="rId33"/>
      <p:bold r:id="rId34"/>
    </p:embeddedFont>
    <p:embeddedFont>
      <p:font typeface="Scope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conomic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7.xml"/><Relationship Id="rId33" Type="http://schemas.openxmlformats.org/officeDocument/2006/relationships/font" Target="fonts/RobotoSlabRegular-regular.fntdata"/><Relationship Id="rId10" Type="http://schemas.openxmlformats.org/officeDocument/2006/relationships/slide" Target="slides/slide6.xml"/><Relationship Id="rId32" Type="http://schemas.openxmlformats.org/officeDocument/2006/relationships/font" Target="fonts/UnicaOne-regular.fntdata"/><Relationship Id="rId13" Type="http://schemas.openxmlformats.org/officeDocument/2006/relationships/slide" Target="slides/slide9.xml"/><Relationship Id="rId35" Type="http://schemas.openxmlformats.org/officeDocument/2006/relationships/font" Target="fonts/ScopeOne-regular.fntdata"/><Relationship Id="rId12" Type="http://schemas.openxmlformats.org/officeDocument/2006/relationships/slide" Target="slides/slide8.xml"/><Relationship Id="rId34" Type="http://schemas.openxmlformats.org/officeDocument/2006/relationships/font" Target="fonts/RobotoSlabRegular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81e7e14c41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81e7e14c41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81e7e14c41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81e7e14c4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81e7e14c41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81e7e14c41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4dc67620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4dc67620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81e7e14c4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81e7e14c4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1e7e14c4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1e7e14c4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4dc676206e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4dc676206e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81e7e14c41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81e7e14c41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81e7e14c41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81e7e14c41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81e7e14c41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81e7e14c41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dc676206e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dc676206e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81e7e14c41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81e7e14c41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81e7e14c41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81e7e14c41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81e7e14c41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81e7e14c41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4dc676206e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4dc676206e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89096948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89096948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dc676206e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4dc676206e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81e7e14c41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81e7e14c41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4dc676206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4dc676206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81e7e14c41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81e7e14c41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81e7e14c41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" name="Google Shape;2638;g81e7e14c41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81e7e14c41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81e7e14c41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EXT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-53675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87" name="Google Shape;187;p11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91" name="Google Shape;191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96" name="Google Shape;196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5507067" y="3149473"/>
            <a:ext cx="3636943" cy="1999949"/>
            <a:chOff x="3027300" y="1039700"/>
            <a:chExt cx="639800" cy="351825"/>
          </a:xfrm>
        </p:grpSpPr>
        <p:sp>
          <p:nvSpPr>
            <p:cNvPr id="201" name="Google Shape;201;p11"/>
            <p:cNvSpPr/>
            <p:nvPr/>
          </p:nvSpPr>
          <p:spPr>
            <a:xfrm>
              <a:off x="3027300" y="1175975"/>
              <a:ext cx="99250" cy="121850"/>
            </a:xfrm>
            <a:custGeom>
              <a:rect b="b" l="l" r="r" t="t"/>
              <a:pathLst>
                <a:path extrusionOk="0" h="4874" w="3970">
                  <a:moveTo>
                    <a:pt x="2179" y="1"/>
                  </a:moveTo>
                  <a:cubicBezTo>
                    <a:pt x="1956" y="1"/>
                    <a:pt x="1389" y="721"/>
                    <a:pt x="862" y="1683"/>
                  </a:cubicBezTo>
                  <a:cubicBezTo>
                    <a:pt x="296" y="2708"/>
                    <a:pt x="0" y="3623"/>
                    <a:pt x="185" y="3725"/>
                  </a:cubicBezTo>
                  <a:lnTo>
                    <a:pt x="1661" y="4873"/>
                  </a:lnTo>
                  <a:lnTo>
                    <a:pt x="3178" y="3024"/>
                  </a:lnTo>
                  <a:lnTo>
                    <a:pt x="3970" y="506"/>
                  </a:lnTo>
                  <a:lnTo>
                    <a:pt x="2219" y="10"/>
                  </a:lnTo>
                  <a:cubicBezTo>
                    <a:pt x="2207" y="4"/>
                    <a:pt x="2194" y="1"/>
                    <a:pt x="2179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27600" y="1071750"/>
              <a:ext cx="639500" cy="319775"/>
            </a:xfrm>
            <a:custGeom>
              <a:rect b="b" l="l" r="r" t="t"/>
              <a:pathLst>
                <a:path extrusionOk="0" h="12791" w="25580">
                  <a:moveTo>
                    <a:pt x="12790" y="1"/>
                  </a:moveTo>
                  <a:cubicBezTo>
                    <a:pt x="5729" y="1"/>
                    <a:pt x="1" y="5729"/>
                    <a:pt x="1" y="12790"/>
                  </a:cubicBezTo>
                  <a:lnTo>
                    <a:pt x="25580" y="12790"/>
                  </a:lnTo>
                  <a:cubicBezTo>
                    <a:pt x="25580" y="5729"/>
                    <a:pt x="19856" y="1"/>
                    <a:pt x="12790" y="1"/>
                  </a:cubicBez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264725" y="1249500"/>
              <a:ext cx="199925" cy="85000"/>
            </a:xfrm>
            <a:custGeom>
              <a:rect b="b" l="l" r="r" t="t"/>
              <a:pathLst>
                <a:path extrusionOk="0" h="3400" w="7997">
                  <a:moveTo>
                    <a:pt x="3193" y="0"/>
                  </a:moveTo>
                  <a:cubicBezTo>
                    <a:pt x="1493" y="0"/>
                    <a:pt x="182" y="508"/>
                    <a:pt x="99" y="1276"/>
                  </a:cubicBezTo>
                  <a:cubicBezTo>
                    <a:pt x="0" y="2186"/>
                    <a:pt x="1665" y="3113"/>
                    <a:pt x="3818" y="3347"/>
                  </a:cubicBezTo>
                  <a:cubicBezTo>
                    <a:pt x="4151" y="3382"/>
                    <a:pt x="4476" y="3399"/>
                    <a:pt x="4788" y="3399"/>
                  </a:cubicBezTo>
                  <a:cubicBezTo>
                    <a:pt x="6497" y="3399"/>
                    <a:pt x="7815" y="2891"/>
                    <a:pt x="7898" y="2121"/>
                  </a:cubicBezTo>
                  <a:cubicBezTo>
                    <a:pt x="7996" y="1211"/>
                    <a:pt x="6331" y="288"/>
                    <a:pt x="4175" y="54"/>
                  </a:cubicBezTo>
                  <a:cubicBezTo>
                    <a:pt x="3838" y="18"/>
                    <a:pt x="3509" y="0"/>
                    <a:pt x="319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266875" y="1267600"/>
              <a:ext cx="193675" cy="67225"/>
            </a:xfrm>
            <a:custGeom>
              <a:rect b="b" l="l" r="r" t="t"/>
              <a:pathLst>
                <a:path extrusionOk="0" h="2689" w="7747">
                  <a:moveTo>
                    <a:pt x="2848" y="0"/>
                  </a:moveTo>
                  <a:cubicBezTo>
                    <a:pt x="1299" y="0"/>
                    <a:pt x="137" y="364"/>
                    <a:pt x="74" y="933"/>
                  </a:cubicBezTo>
                  <a:cubicBezTo>
                    <a:pt x="0" y="1639"/>
                    <a:pt x="1636" y="2397"/>
                    <a:pt x="3732" y="2623"/>
                  </a:cubicBezTo>
                  <a:cubicBezTo>
                    <a:pt x="4141" y="2668"/>
                    <a:pt x="4537" y="2689"/>
                    <a:pt x="4910" y="2689"/>
                  </a:cubicBezTo>
                  <a:cubicBezTo>
                    <a:pt x="6453" y="2689"/>
                    <a:pt x="7606" y="2326"/>
                    <a:pt x="7668" y="1758"/>
                  </a:cubicBezTo>
                  <a:cubicBezTo>
                    <a:pt x="7746" y="1048"/>
                    <a:pt x="6106" y="294"/>
                    <a:pt x="4011" y="64"/>
                  </a:cubicBezTo>
                  <a:cubicBezTo>
                    <a:pt x="3608" y="21"/>
                    <a:pt x="3217" y="0"/>
                    <a:pt x="284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250150" y="1095300"/>
              <a:ext cx="111675" cy="47100"/>
            </a:xfrm>
            <a:custGeom>
              <a:rect b="b" l="l" r="r" t="t"/>
              <a:pathLst>
                <a:path extrusionOk="0" h="1884" w="4467">
                  <a:moveTo>
                    <a:pt x="2582" y="1"/>
                  </a:moveTo>
                  <a:cubicBezTo>
                    <a:pt x="2446" y="1"/>
                    <a:pt x="2305" y="6"/>
                    <a:pt x="2162" y="18"/>
                  </a:cubicBezTo>
                  <a:cubicBezTo>
                    <a:pt x="952" y="112"/>
                    <a:pt x="1" y="604"/>
                    <a:pt x="42" y="1117"/>
                  </a:cubicBezTo>
                  <a:cubicBezTo>
                    <a:pt x="78" y="1571"/>
                    <a:pt x="880" y="1883"/>
                    <a:pt x="1903" y="1883"/>
                  </a:cubicBezTo>
                  <a:cubicBezTo>
                    <a:pt x="2035" y="1883"/>
                    <a:pt x="2171" y="1878"/>
                    <a:pt x="2310" y="1867"/>
                  </a:cubicBezTo>
                  <a:cubicBezTo>
                    <a:pt x="3519" y="1769"/>
                    <a:pt x="4466" y="1277"/>
                    <a:pt x="4425" y="764"/>
                  </a:cubicBezTo>
                  <a:cubicBezTo>
                    <a:pt x="4389" y="312"/>
                    <a:pt x="3598" y="1"/>
                    <a:pt x="2582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252200" y="1105550"/>
              <a:ext cx="108400" cy="37050"/>
            </a:xfrm>
            <a:custGeom>
              <a:rect b="b" l="l" r="r" t="t"/>
              <a:pathLst>
                <a:path extrusionOk="0" h="1482" w="4336">
                  <a:moveTo>
                    <a:pt x="2624" y="1"/>
                  </a:moveTo>
                  <a:cubicBezTo>
                    <a:pt x="2459" y="1"/>
                    <a:pt x="2288" y="8"/>
                    <a:pt x="2113" y="22"/>
                  </a:cubicBezTo>
                  <a:cubicBezTo>
                    <a:pt x="932" y="117"/>
                    <a:pt x="1" y="514"/>
                    <a:pt x="34" y="912"/>
                  </a:cubicBezTo>
                  <a:cubicBezTo>
                    <a:pt x="62" y="1252"/>
                    <a:pt x="783" y="1482"/>
                    <a:pt x="1731" y="1482"/>
                  </a:cubicBezTo>
                  <a:cubicBezTo>
                    <a:pt x="1891" y="1482"/>
                    <a:pt x="2057" y="1475"/>
                    <a:pt x="2228" y="1462"/>
                  </a:cubicBezTo>
                  <a:cubicBezTo>
                    <a:pt x="3409" y="1367"/>
                    <a:pt x="4335" y="965"/>
                    <a:pt x="4307" y="568"/>
                  </a:cubicBezTo>
                  <a:cubicBezTo>
                    <a:pt x="4279" y="229"/>
                    <a:pt x="3562" y="1"/>
                    <a:pt x="26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458775" y="1213125"/>
              <a:ext cx="138325" cy="76875"/>
            </a:xfrm>
            <a:custGeom>
              <a:rect b="b" l="l" r="r" t="t"/>
              <a:pathLst>
                <a:path extrusionOk="0" h="3075" w="5533">
                  <a:moveTo>
                    <a:pt x="1271" y="0"/>
                  </a:moveTo>
                  <a:cubicBezTo>
                    <a:pt x="762" y="0"/>
                    <a:pt x="388" y="140"/>
                    <a:pt x="263" y="423"/>
                  </a:cubicBezTo>
                  <a:cubicBezTo>
                    <a:pt x="1" y="1009"/>
                    <a:pt x="911" y="1981"/>
                    <a:pt x="2297" y="2596"/>
                  </a:cubicBezTo>
                  <a:cubicBezTo>
                    <a:pt x="3011" y="2914"/>
                    <a:pt x="3713" y="3074"/>
                    <a:pt x="4260" y="3074"/>
                  </a:cubicBezTo>
                  <a:cubicBezTo>
                    <a:pt x="4771" y="3074"/>
                    <a:pt x="5147" y="2934"/>
                    <a:pt x="5274" y="2653"/>
                  </a:cubicBezTo>
                  <a:cubicBezTo>
                    <a:pt x="5532" y="2067"/>
                    <a:pt x="4622" y="1095"/>
                    <a:pt x="3240" y="480"/>
                  </a:cubicBezTo>
                  <a:cubicBezTo>
                    <a:pt x="2522" y="161"/>
                    <a:pt x="1819" y="0"/>
                    <a:pt x="1271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459175" y="1223325"/>
              <a:ext cx="132275" cy="68100"/>
            </a:xfrm>
            <a:custGeom>
              <a:rect b="b" l="l" r="r" t="t"/>
              <a:pathLst>
                <a:path extrusionOk="0" h="2724" w="5291">
                  <a:moveTo>
                    <a:pt x="915" y="0"/>
                  </a:moveTo>
                  <a:cubicBezTo>
                    <a:pt x="544" y="0"/>
                    <a:pt x="284" y="91"/>
                    <a:pt x="202" y="277"/>
                  </a:cubicBezTo>
                  <a:cubicBezTo>
                    <a:pt x="1" y="728"/>
                    <a:pt x="932" y="1581"/>
                    <a:pt x="2281" y="2184"/>
                  </a:cubicBezTo>
                  <a:cubicBezTo>
                    <a:pt x="3078" y="2538"/>
                    <a:pt x="3844" y="2724"/>
                    <a:pt x="4379" y="2724"/>
                  </a:cubicBezTo>
                  <a:cubicBezTo>
                    <a:pt x="4749" y="2724"/>
                    <a:pt x="5008" y="2635"/>
                    <a:pt x="5090" y="2450"/>
                  </a:cubicBezTo>
                  <a:cubicBezTo>
                    <a:pt x="5291" y="1999"/>
                    <a:pt x="4360" y="1142"/>
                    <a:pt x="3011" y="544"/>
                  </a:cubicBezTo>
                  <a:cubicBezTo>
                    <a:pt x="2214" y="188"/>
                    <a:pt x="1449" y="0"/>
                    <a:pt x="915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075675" y="1182500"/>
              <a:ext cx="105625" cy="108825"/>
            </a:xfrm>
            <a:custGeom>
              <a:rect b="b" l="l" r="r" t="t"/>
              <a:pathLst>
                <a:path extrusionOk="0" h="4353" w="4225">
                  <a:moveTo>
                    <a:pt x="3381" y="1"/>
                  </a:moveTo>
                  <a:cubicBezTo>
                    <a:pt x="2820" y="1"/>
                    <a:pt x="1960" y="577"/>
                    <a:pt x="1239" y="1488"/>
                  </a:cubicBezTo>
                  <a:cubicBezTo>
                    <a:pt x="337" y="2628"/>
                    <a:pt x="1" y="3858"/>
                    <a:pt x="481" y="4239"/>
                  </a:cubicBezTo>
                  <a:cubicBezTo>
                    <a:pt x="578" y="4316"/>
                    <a:pt x="701" y="4352"/>
                    <a:pt x="842" y="4352"/>
                  </a:cubicBezTo>
                  <a:cubicBezTo>
                    <a:pt x="1406" y="4352"/>
                    <a:pt x="2265" y="3776"/>
                    <a:pt x="2986" y="2865"/>
                  </a:cubicBezTo>
                  <a:cubicBezTo>
                    <a:pt x="3884" y="1730"/>
                    <a:pt x="4224" y="495"/>
                    <a:pt x="3741" y="114"/>
                  </a:cubicBezTo>
                  <a:cubicBezTo>
                    <a:pt x="3644" y="37"/>
                    <a:pt x="3522" y="1"/>
                    <a:pt x="3381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084300" y="1188800"/>
              <a:ext cx="98125" cy="104000"/>
            </a:xfrm>
            <a:custGeom>
              <a:rect b="b" l="l" r="r" t="t"/>
              <a:pathLst>
                <a:path extrusionOk="0" h="4160" w="3925">
                  <a:moveTo>
                    <a:pt x="3324" y="1"/>
                  </a:moveTo>
                  <a:cubicBezTo>
                    <a:pt x="2855" y="1"/>
                    <a:pt x="2023" y="615"/>
                    <a:pt x="1284" y="1547"/>
                  </a:cubicBezTo>
                  <a:cubicBezTo>
                    <a:pt x="406" y="2654"/>
                    <a:pt x="0" y="3794"/>
                    <a:pt x="373" y="4090"/>
                  </a:cubicBezTo>
                  <a:cubicBezTo>
                    <a:pt x="434" y="4137"/>
                    <a:pt x="511" y="4160"/>
                    <a:pt x="601" y="4160"/>
                  </a:cubicBezTo>
                  <a:cubicBezTo>
                    <a:pt x="1070" y="4160"/>
                    <a:pt x="1901" y="3545"/>
                    <a:pt x="2637" y="2613"/>
                  </a:cubicBezTo>
                  <a:cubicBezTo>
                    <a:pt x="3514" y="1502"/>
                    <a:pt x="3925" y="362"/>
                    <a:pt x="3551" y="71"/>
                  </a:cubicBezTo>
                  <a:cubicBezTo>
                    <a:pt x="3491" y="23"/>
                    <a:pt x="3414" y="1"/>
                    <a:pt x="33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44575" y="1175650"/>
              <a:ext cx="68400" cy="40700"/>
            </a:xfrm>
            <a:custGeom>
              <a:rect b="b" l="l" r="r" t="t"/>
              <a:pathLst>
                <a:path extrusionOk="0" h="1628" w="2736">
                  <a:moveTo>
                    <a:pt x="1145" y="0"/>
                  </a:moveTo>
                  <a:cubicBezTo>
                    <a:pt x="586" y="0"/>
                    <a:pt x="136" y="237"/>
                    <a:pt x="74" y="597"/>
                  </a:cubicBezTo>
                  <a:cubicBezTo>
                    <a:pt x="1" y="1028"/>
                    <a:pt x="521" y="1475"/>
                    <a:pt x="1239" y="1598"/>
                  </a:cubicBezTo>
                  <a:cubicBezTo>
                    <a:pt x="1359" y="1618"/>
                    <a:pt x="1477" y="1627"/>
                    <a:pt x="1590" y="1627"/>
                  </a:cubicBezTo>
                  <a:cubicBezTo>
                    <a:pt x="2151" y="1627"/>
                    <a:pt x="2604" y="1393"/>
                    <a:pt x="2662" y="1032"/>
                  </a:cubicBezTo>
                  <a:cubicBezTo>
                    <a:pt x="2736" y="601"/>
                    <a:pt x="2215" y="150"/>
                    <a:pt x="1501" y="31"/>
                  </a:cubicBezTo>
                  <a:cubicBezTo>
                    <a:pt x="1380" y="10"/>
                    <a:pt x="1260" y="0"/>
                    <a:pt x="1145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344975" y="1184200"/>
              <a:ext cx="66050" cy="32175"/>
            </a:xfrm>
            <a:custGeom>
              <a:rect b="b" l="l" r="r" t="t"/>
              <a:pathLst>
                <a:path extrusionOk="0" h="1287" w="2642">
                  <a:moveTo>
                    <a:pt x="997" y="1"/>
                  </a:moveTo>
                  <a:cubicBezTo>
                    <a:pt x="493" y="1"/>
                    <a:pt x="104" y="166"/>
                    <a:pt x="58" y="431"/>
                  </a:cubicBezTo>
                  <a:cubicBezTo>
                    <a:pt x="1" y="764"/>
                    <a:pt x="522" y="1133"/>
                    <a:pt x="1219" y="1252"/>
                  </a:cubicBezTo>
                  <a:cubicBezTo>
                    <a:pt x="1364" y="1275"/>
                    <a:pt x="1505" y="1287"/>
                    <a:pt x="1639" y="1287"/>
                  </a:cubicBezTo>
                  <a:cubicBezTo>
                    <a:pt x="2149" y="1287"/>
                    <a:pt x="2543" y="1121"/>
                    <a:pt x="2588" y="858"/>
                  </a:cubicBezTo>
                  <a:cubicBezTo>
                    <a:pt x="2642" y="522"/>
                    <a:pt x="2125" y="153"/>
                    <a:pt x="1424" y="38"/>
                  </a:cubicBezTo>
                  <a:cubicBezTo>
                    <a:pt x="1276" y="13"/>
                    <a:pt x="1133" y="1"/>
                    <a:pt x="997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378000" y="113862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6" y="0"/>
                  </a:moveTo>
                  <a:cubicBezTo>
                    <a:pt x="216" y="0"/>
                    <a:pt x="45" y="88"/>
                    <a:pt x="25" y="225"/>
                  </a:cubicBezTo>
                  <a:cubicBezTo>
                    <a:pt x="0" y="380"/>
                    <a:pt x="193" y="553"/>
                    <a:pt x="460" y="598"/>
                  </a:cubicBezTo>
                  <a:cubicBezTo>
                    <a:pt x="505" y="605"/>
                    <a:pt x="549" y="609"/>
                    <a:pt x="592" y="609"/>
                  </a:cubicBezTo>
                  <a:cubicBezTo>
                    <a:pt x="802" y="609"/>
                    <a:pt x="972" y="521"/>
                    <a:pt x="993" y="385"/>
                  </a:cubicBezTo>
                  <a:cubicBezTo>
                    <a:pt x="1025" y="225"/>
                    <a:pt x="825" y="57"/>
                    <a:pt x="558" y="11"/>
                  </a:cubicBezTo>
                  <a:cubicBezTo>
                    <a:pt x="513" y="4"/>
                    <a:pt x="469" y="0"/>
                    <a:pt x="426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378600" y="1141875"/>
              <a:ext cx="23725" cy="12000"/>
            </a:xfrm>
            <a:custGeom>
              <a:rect b="b" l="l" r="r" t="t"/>
              <a:pathLst>
                <a:path extrusionOk="0" h="480" w="949">
                  <a:moveTo>
                    <a:pt x="378" y="0"/>
                  </a:moveTo>
                  <a:cubicBezTo>
                    <a:pt x="205" y="0"/>
                    <a:pt x="60" y="62"/>
                    <a:pt x="1" y="160"/>
                  </a:cubicBezTo>
                  <a:cubicBezTo>
                    <a:pt x="26" y="300"/>
                    <a:pt x="206" y="427"/>
                    <a:pt x="436" y="468"/>
                  </a:cubicBezTo>
                  <a:cubicBezTo>
                    <a:pt x="483" y="476"/>
                    <a:pt x="529" y="480"/>
                    <a:pt x="573" y="480"/>
                  </a:cubicBezTo>
                  <a:cubicBezTo>
                    <a:pt x="748" y="480"/>
                    <a:pt x="893" y="418"/>
                    <a:pt x="948" y="320"/>
                  </a:cubicBezTo>
                  <a:cubicBezTo>
                    <a:pt x="919" y="181"/>
                    <a:pt x="743" y="50"/>
                    <a:pt x="514" y="13"/>
                  </a:cubicBezTo>
                  <a:cubicBezTo>
                    <a:pt x="467" y="4"/>
                    <a:pt x="422" y="0"/>
                    <a:pt x="37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439200" y="117347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9" y="0"/>
                  </a:moveTo>
                  <a:cubicBezTo>
                    <a:pt x="217" y="0"/>
                    <a:pt x="50" y="89"/>
                    <a:pt x="29" y="225"/>
                  </a:cubicBezTo>
                  <a:cubicBezTo>
                    <a:pt x="0" y="381"/>
                    <a:pt x="197" y="553"/>
                    <a:pt x="464" y="598"/>
                  </a:cubicBezTo>
                  <a:cubicBezTo>
                    <a:pt x="510" y="606"/>
                    <a:pt x="555" y="610"/>
                    <a:pt x="599" y="610"/>
                  </a:cubicBezTo>
                  <a:cubicBezTo>
                    <a:pt x="808" y="610"/>
                    <a:pt x="976" y="524"/>
                    <a:pt x="997" y="389"/>
                  </a:cubicBezTo>
                  <a:cubicBezTo>
                    <a:pt x="1026" y="221"/>
                    <a:pt x="833" y="53"/>
                    <a:pt x="562" y="12"/>
                  </a:cubicBezTo>
                  <a:cubicBezTo>
                    <a:pt x="516" y="4"/>
                    <a:pt x="472" y="0"/>
                    <a:pt x="429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3439925" y="1176725"/>
              <a:ext cx="23700" cy="12025"/>
            </a:xfrm>
            <a:custGeom>
              <a:rect b="b" l="l" r="r" t="t"/>
              <a:pathLst>
                <a:path extrusionOk="0" h="481" w="948">
                  <a:moveTo>
                    <a:pt x="375" y="1"/>
                  </a:moveTo>
                  <a:cubicBezTo>
                    <a:pt x="200" y="1"/>
                    <a:pt x="56" y="62"/>
                    <a:pt x="0" y="160"/>
                  </a:cubicBezTo>
                  <a:cubicBezTo>
                    <a:pt x="25" y="296"/>
                    <a:pt x="205" y="427"/>
                    <a:pt x="435" y="468"/>
                  </a:cubicBezTo>
                  <a:cubicBezTo>
                    <a:pt x="481" y="476"/>
                    <a:pt x="527" y="480"/>
                    <a:pt x="570" y="480"/>
                  </a:cubicBezTo>
                  <a:cubicBezTo>
                    <a:pt x="743" y="480"/>
                    <a:pt x="888" y="419"/>
                    <a:pt x="947" y="320"/>
                  </a:cubicBezTo>
                  <a:cubicBezTo>
                    <a:pt x="914" y="181"/>
                    <a:pt x="742" y="54"/>
                    <a:pt x="513" y="13"/>
                  </a:cubicBezTo>
                  <a:cubicBezTo>
                    <a:pt x="465" y="5"/>
                    <a:pt x="419" y="1"/>
                    <a:pt x="375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255075" y="1234200"/>
              <a:ext cx="25350" cy="17775"/>
            </a:xfrm>
            <a:custGeom>
              <a:rect b="b" l="l" r="r" t="t"/>
              <a:pathLst>
                <a:path extrusionOk="0" h="711" w="1014">
                  <a:moveTo>
                    <a:pt x="694" y="0"/>
                  </a:moveTo>
                  <a:cubicBezTo>
                    <a:pt x="593" y="0"/>
                    <a:pt x="474" y="33"/>
                    <a:pt x="362" y="100"/>
                  </a:cubicBezTo>
                  <a:cubicBezTo>
                    <a:pt x="124" y="236"/>
                    <a:pt x="1" y="461"/>
                    <a:pt x="83" y="605"/>
                  </a:cubicBezTo>
                  <a:cubicBezTo>
                    <a:pt x="125" y="674"/>
                    <a:pt x="214" y="710"/>
                    <a:pt x="322" y="710"/>
                  </a:cubicBezTo>
                  <a:cubicBezTo>
                    <a:pt x="424" y="710"/>
                    <a:pt x="544" y="678"/>
                    <a:pt x="657" y="613"/>
                  </a:cubicBezTo>
                  <a:cubicBezTo>
                    <a:pt x="891" y="482"/>
                    <a:pt x="1014" y="256"/>
                    <a:pt x="936" y="113"/>
                  </a:cubicBezTo>
                  <a:cubicBezTo>
                    <a:pt x="893" y="38"/>
                    <a:pt x="803" y="0"/>
                    <a:pt x="694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257650" y="1237050"/>
              <a:ext cx="21950" cy="14950"/>
            </a:xfrm>
            <a:custGeom>
              <a:rect b="b" l="l" r="r" t="t"/>
              <a:pathLst>
                <a:path extrusionOk="0" h="598" w="878">
                  <a:moveTo>
                    <a:pt x="658" y="1"/>
                  </a:moveTo>
                  <a:cubicBezTo>
                    <a:pt x="556" y="1"/>
                    <a:pt x="438" y="34"/>
                    <a:pt x="324" y="101"/>
                  </a:cubicBezTo>
                  <a:cubicBezTo>
                    <a:pt x="123" y="216"/>
                    <a:pt x="0" y="400"/>
                    <a:pt x="25" y="540"/>
                  </a:cubicBezTo>
                  <a:cubicBezTo>
                    <a:pt x="72" y="578"/>
                    <a:pt x="141" y="597"/>
                    <a:pt x="221" y="597"/>
                  </a:cubicBezTo>
                  <a:cubicBezTo>
                    <a:pt x="322" y="597"/>
                    <a:pt x="441" y="566"/>
                    <a:pt x="554" y="499"/>
                  </a:cubicBezTo>
                  <a:cubicBezTo>
                    <a:pt x="755" y="380"/>
                    <a:pt x="878" y="195"/>
                    <a:pt x="853" y="60"/>
                  </a:cubicBezTo>
                  <a:cubicBezTo>
                    <a:pt x="805" y="21"/>
                    <a:pt x="736" y="1"/>
                    <a:pt x="658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3388450" y="1087875"/>
              <a:ext cx="37125" cy="15675"/>
            </a:xfrm>
            <a:custGeom>
              <a:rect b="b" l="l" r="r" t="t"/>
              <a:pathLst>
                <a:path extrusionOk="0" h="627" w="1485">
                  <a:moveTo>
                    <a:pt x="512" y="0"/>
                  </a:moveTo>
                  <a:cubicBezTo>
                    <a:pt x="245" y="0"/>
                    <a:pt x="48" y="72"/>
                    <a:pt x="29" y="192"/>
                  </a:cubicBezTo>
                  <a:cubicBezTo>
                    <a:pt x="1" y="352"/>
                    <a:pt x="300" y="537"/>
                    <a:pt x="694" y="602"/>
                  </a:cubicBezTo>
                  <a:cubicBezTo>
                    <a:pt x="791" y="618"/>
                    <a:pt x="885" y="626"/>
                    <a:pt x="972" y="626"/>
                  </a:cubicBezTo>
                  <a:cubicBezTo>
                    <a:pt x="1238" y="626"/>
                    <a:pt x="1438" y="554"/>
                    <a:pt x="1456" y="434"/>
                  </a:cubicBezTo>
                  <a:cubicBezTo>
                    <a:pt x="1485" y="274"/>
                    <a:pt x="1186" y="90"/>
                    <a:pt x="792" y="24"/>
                  </a:cubicBezTo>
                  <a:cubicBezTo>
                    <a:pt x="694" y="8"/>
                    <a:pt x="599" y="0"/>
                    <a:pt x="512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388875" y="1091000"/>
              <a:ext cx="35900" cy="12600"/>
            </a:xfrm>
            <a:custGeom>
              <a:rect b="b" l="l" r="r" t="t"/>
              <a:pathLst>
                <a:path extrusionOk="0" h="504" w="1436">
                  <a:moveTo>
                    <a:pt x="421" y="0"/>
                  </a:moveTo>
                  <a:cubicBezTo>
                    <a:pt x="197" y="0"/>
                    <a:pt x="35" y="48"/>
                    <a:pt x="21" y="133"/>
                  </a:cubicBezTo>
                  <a:cubicBezTo>
                    <a:pt x="0" y="256"/>
                    <a:pt x="295" y="407"/>
                    <a:pt x="681" y="473"/>
                  </a:cubicBezTo>
                  <a:cubicBezTo>
                    <a:pt x="800" y="493"/>
                    <a:pt x="915" y="503"/>
                    <a:pt x="1016" y="503"/>
                  </a:cubicBezTo>
                  <a:cubicBezTo>
                    <a:pt x="1240" y="503"/>
                    <a:pt x="1401" y="455"/>
                    <a:pt x="1415" y="371"/>
                  </a:cubicBezTo>
                  <a:cubicBezTo>
                    <a:pt x="1435" y="248"/>
                    <a:pt x="1140" y="96"/>
                    <a:pt x="755" y="30"/>
                  </a:cubicBezTo>
                  <a:cubicBezTo>
                    <a:pt x="636" y="10"/>
                    <a:pt x="522" y="0"/>
                    <a:pt x="421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223200" y="1180525"/>
              <a:ext cx="55075" cy="32925"/>
            </a:xfrm>
            <a:custGeom>
              <a:rect b="b" l="l" r="r" t="t"/>
              <a:pathLst>
                <a:path extrusionOk="0" h="1317" w="2203">
                  <a:moveTo>
                    <a:pt x="1290" y="0"/>
                  </a:moveTo>
                  <a:cubicBezTo>
                    <a:pt x="1192" y="0"/>
                    <a:pt x="1089" y="10"/>
                    <a:pt x="985" y="29"/>
                  </a:cubicBezTo>
                  <a:cubicBezTo>
                    <a:pt x="415" y="131"/>
                    <a:pt x="1" y="500"/>
                    <a:pt x="62" y="849"/>
                  </a:cubicBezTo>
                  <a:cubicBezTo>
                    <a:pt x="112" y="1131"/>
                    <a:pt x="467" y="1316"/>
                    <a:pt x="909" y="1316"/>
                  </a:cubicBezTo>
                  <a:cubicBezTo>
                    <a:pt x="1007" y="1316"/>
                    <a:pt x="1110" y="1307"/>
                    <a:pt x="1214" y="1288"/>
                  </a:cubicBezTo>
                  <a:cubicBezTo>
                    <a:pt x="1788" y="1185"/>
                    <a:pt x="2203" y="816"/>
                    <a:pt x="2141" y="472"/>
                  </a:cubicBezTo>
                  <a:cubicBezTo>
                    <a:pt x="2087" y="187"/>
                    <a:pt x="1732" y="0"/>
                    <a:pt x="1290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226175" y="1187550"/>
              <a:ext cx="50575" cy="25825"/>
            </a:xfrm>
            <a:custGeom>
              <a:rect b="b" l="l" r="r" t="t"/>
              <a:pathLst>
                <a:path extrusionOk="0" h="1033" w="2023">
                  <a:moveTo>
                    <a:pt x="1238" y="0"/>
                  </a:moveTo>
                  <a:cubicBezTo>
                    <a:pt x="1137" y="0"/>
                    <a:pt x="1031" y="10"/>
                    <a:pt x="923" y="31"/>
                  </a:cubicBezTo>
                  <a:cubicBezTo>
                    <a:pt x="431" y="121"/>
                    <a:pt x="50" y="404"/>
                    <a:pt x="0" y="699"/>
                  </a:cubicBezTo>
                  <a:cubicBezTo>
                    <a:pt x="123" y="905"/>
                    <a:pt x="426" y="1033"/>
                    <a:pt x="789" y="1033"/>
                  </a:cubicBezTo>
                  <a:cubicBezTo>
                    <a:pt x="889" y="1033"/>
                    <a:pt x="993" y="1023"/>
                    <a:pt x="1099" y="1003"/>
                  </a:cubicBezTo>
                  <a:cubicBezTo>
                    <a:pt x="1591" y="912"/>
                    <a:pt x="1973" y="630"/>
                    <a:pt x="2022" y="330"/>
                  </a:cubicBezTo>
                  <a:cubicBezTo>
                    <a:pt x="1904" y="125"/>
                    <a:pt x="1600" y="0"/>
                    <a:pt x="123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172250" y="1248225"/>
              <a:ext cx="66650" cy="49425"/>
            </a:xfrm>
            <a:custGeom>
              <a:rect b="b" l="l" r="r" t="t"/>
              <a:pathLst>
                <a:path extrusionOk="0" h="1977" w="2666">
                  <a:moveTo>
                    <a:pt x="1847" y="0"/>
                  </a:moveTo>
                  <a:cubicBezTo>
                    <a:pt x="1556" y="0"/>
                    <a:pt x="1209" y="112"/>
                    <a:pt x="886" y="331"/>
                  </a:cubicBezTo>
                  <a:cubicBezTo>
                    <a:pt x="288" y="737"/>
                    <a:pt x="1" y="1364"/>
                    <a:pt x="247" y="1725"/>
                  </a:cubicBezTo>
                  <a:cubicBezTo>
                    <a:pt x="360" y="1893"/>
                    <a:pt x="568" y="1976"/>
                    <a:pt x="818" y="1976"/>
                  </a:cubicBezTo>
                  <a:cubicBezTo>
                    <a:pt x="1110" y="1976"/>
                    <a:pt x="1458" y="1864"/>
                    <a:pt x="1780" y="1643"/>
                  </a:cubicBezTo>
                  <a:cubicBezTo>
                    <a:pt x="2379" y="1237"/>
                    <a:pt x="2666" y="614"/>
                    <a:pt x="2420" y="249"/>
                  </a:cubicBezTo>
                  <a:cubicBezTo>
                    <a:pt x="2304" y="82"/>
                    <a:pt x="2097" y="0"/>
                    <a:pt x="1847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76650" y="1254475"/>
              <a:ext cx="62575" cy="44150"/>
            </a:xfrm>
            <a:custGeom>
              <a:rect b="b" l="l" r="r" t="t"/>
              <a:pathLst>
                <a:path extrusionOk="0" h="1766" w="2503">
                  <a:moveTo>
                    <a:pt x="1922" y="1"/>
                  </a:moveTo>
                  <a:cubicBezTo>
                    <a:pt x="1641" y="1"/>
                    <a:pt x="1267" y="132"/>
                    <a:pt x="907" y="376"/>
                  </a:cubicBezTo>
                  <a:cubicBezTo>
                    <a:pt x="321" y="774"/>
                    <a:pt x="1" y="1323"/>
                    <a:pt x="194" y="1602"/>
                  </a:cubicBezTo>
                  <a:cubicBezTo>
                    <a:pt x="267" y="1712"/>
                    <a:pt x="408" y="1765"/>
                    <a:pt x="587" y="1765"/>
                  </a:cubicBezTo>
                  <a:cubicBezTo>
                    <a:pt x="868" y="1765"/>
                    <a:pt x="1242" y="1636"/>
                    <a:pt x="1600" y="1393"/>
                  </a:cubicBezTo>
                  <a:cubicBezTo>
                    <a:pt x="2182" y="995"/>
                    <a:pt x="2502" y="446"/>
                    <a:pt x="2314" y="163"/>
                  </a:cubicBezTo>
                  <a:cubicBezTo>
                    <a:pt x="2239" y="53"/>
                    <a:pt x="2099" y="1"/>
                    <a:pt x="1922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52000" y="1067450"/>
              <a:ext cx="96200" cy="72700"/>
            </a:xfrm>
            <a:custGeom>
              <a:rect b="b" l="l" r="r" t="t"/>
              <a:pathLst>
                <a:path extrusionOk="0" h="2908" w="3848">
                  <a:moveTo>
                    <a:pt x="874" y="0"/>
                  </a:moveTo>
                  <a:lnTo>
                    <a:pt x="1" y="1190"/>
                  </a:lnTo>
                  <a:lnTo>
                    <a:pt x="1498" y="2342"/>
                  </a:lnTo>
                  <a:lnTo>
                    <a:pt x="3503" y="2908"/>
                  </a:lnTo>
                  <a:lnTo>
                    <a:pt x="3847" y="1513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471900" y="1066275"/>
              <a:ext cx="78250" cy="40175"/>
            </a:xfrm>
            <a:custGeom>
              <a:rect b="b" l="l" r="r" t="t"/>
              <a:pathLst>
                <a:path extrusionOk="0" h="1607" w="3130">
                  <a:moveTo>
                    <a:pt x="213" y="1"/>
                  </a:moveTo>
                  <a:cubicBezTo>
                    <a:pt x="142" y="1"/>
                    <a:pt x="95" y="16"/>
                    <a:pt x="78" y="47"/>
                  </a:cubicBezTo>
                  <a:cubicBezTo>
                    <a:pt x="0" y="199"/>
                    <a:pt x="607" y="662"/>
                    <a:pt x="1427" y="1077"/>
                  </a:cubicBezTo>
                  <a:cubicBezTo>
                    <a:pt x="2073" y="1403"/>
                    <a:pt x="2660" y="1607"/>
                    <a:pt x="2919" y="1607"/>
                  </a:cubicBezTo>
                  <a:cubicBezTo>
                    <a:pt x="2989" y="1607"/>
                    <a:pt x="3035" y="1592"/>
                    <a:pt x="3051" y="1560"/>
                  </a:cubicBezTo>
                  <a:cubicBezTo>
                    <a:pt x="3129" y="1405"/>
                    <a:pt x="2522" y="949"/>
                    <a:pt x="1702" y="527"/>
                  </a:cubicBezTo>
                  <a:cubicBezTo>
                    <a:pt x="1058" y="202"/>
                    <a:pt x="472" y="1"/>
                    <a:pt x="213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3473950" y="1069350"/>
              <a:ext cx="72500" cy="37125"/>
            </a:xfrm>
            <a:custGeom>
              <a:rect b="b" l="l" r="r" t="t"/>
              <a:pathLst>
                <a:path extrusionOk="0" h="1485" w="2900">
                  <a:moveTo>
                    <a:pt x="69" y="0"/>
                  </a:moveTo>
                  <a:cubicBezTo>
                    <a:pt x="43" y="0"/>
                    <a:pt x="20" y="2"/>
                    <a:pt x="0" y="6"/>
                  </a:cubicBezTo>
                  <a:cubicBezTo>
                    <a:pt x="95" y="207"/>
                    <a:pt x="636" y="597"/>
                    <a:pt x="1341" y="954"/>
                  </a:cubicBezTo>
                  <a:cubicBezTo>
                    <a:pt x="1987" y="1282"/>
                    <a:pt x="2571" y="1485"/>
                    <a:pt x="2832" y="1485"/>
                  </a:cubicBezTo>
                  <a:cubicBezTo>
                    <a:pt x="2858" y="1485"/>
                    <a:pt x="2880" y="1483"/>
                    <a:pt x="2900" y="1478"/>
                  </a:cubicBezTo>
                  <a:cubicBezTo>
                    <a:pt x="2809" y="1278"/>
                    <a:pt x="2268" y="888"/>
                    <a:pt x="1559" y="527"/>
                  </a:cubicBezTo>
                  <a:cubicBezTo>
                    <a:pt x="913" y="203"/>
                    <a:pt x="333" y="0"/>
                    <a:pt x="69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317625" y="1046325"/>
              <a:ext cx="70750" cy="45350"/>
            </a:xfrm>
            <a:custGeom>
              <a:rect b="b" l="l" r="r" t="t"/>
              <a:pathLst>
                <a:path extrusionOk="0" h="1814" w="2830">
                  <a:moveTo>
                    <a:pt x="197" y="1"/>
                  </a:moveTo>
                  <a:lnTo>
                    <a:pt x="0" y="1424"/>
                  </a:lnTo>
                  <a:lnTo>
                    <a:pt x="1337" y="1813"/>
                  </a:lnTo>
                  <a:lnTo>
                    <a:pt x="2830" y="1469"/>
                  </a:lnTo>
                  <a:lnTo>
                    <a:pt x="2620" y="83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322525" y="1039700"/>
              <a:ext cx="60625" cy="15225"/>
            </a:xfrm>
            <a:custGeom>
              <a:rect b="b" l="l" r="r" t="t"/>
              <a:pathLst>
                <a:path extrusionOk="0" h="609" w="2425">
                  <a:moveTo>
                    <a:pt x="1071" y="1"/>
                  </a:moveTo>
                  <a:cubicBezTo>
                    <a:pt x="475" y="1"/>
                    <a:pt x="9" y="114"/>
                    <a:pt x="5" y="266"/>
                  </a:cubicBezTo>
                  <a:cubicBezTo>
                    <a:pt x="1" y="434"/>
                    <a:pt x="542" y="585"/>
                    <a:pt x="1211" y="606"/>
                  </a:cubicBezTo>
                  <a:cubicBezTo>
                    <a:pt x="1262" y="608"/>
                    <a:pt x="1313" y="608"/>
                    <a:pt x="1363" y="608"/>
                  </a:cubicBezTo>
                  <a:cubicBezTo>
                    <a:pt x="1956" y="608"/>
                    <a:pt x="2421" y="499"/>
                    <a:pt x="2424" y="348"/>
                  </a:cubicBezTo>
                  <a:cubicBezTo>
                    <a:pt x="2424" y="184"/>
                    <a:pt x="1887" y="28"/>
                    <a:pt x="1219" y="3"/>
                  </a:cubicBezTo>
                  <a:cubicBezTo>
                    <a:pt x="1169" y="2"/>
                    <a:pt x="1119" y="1"/>
                    <a:pt x="1071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23150" y="1043050"/>
              <a:ext cx="59175" cy="12000"/>
            </a:xfrm>
            <a:custGeom>
              <a:rect b="b" l="l" r="r" t="t"/>
              <a:pathLst>
                <a:path extrusionOk="0" h="480" w="2367">
                  <a:moveTo>
                    <a:pt x="971" y="0"/>
                  </a:moveTo>
                  <a:cubicBezTo>
                    <a:pt x="426" y="0"/>
                    <a:pt x="8" y="81"/>
                    <a:pt x="5" y="197"/>
                  </a:cubicBezTo>
                  <a:cubicBezTo>
                    <a:pt x="1" y="328"/>
                    <a:pt x="525" y="451"/>
                    <a:pt x="1173" y="476"/>
                  </a:cubicBezTo>
                  <a:cubicBezTo>
                    <a:pt x="1238" y="478"/>
                    <a:pt x="1301" y="479"/>
                    <a:pt x="1363" y="479"/>
                  </a:cubicBezTo>
                  <a:cubicBezTo>
                    <a:pt x="1926" y="479"/>
                    <a:pt x="2359" y="398"/>
                    <a:pt x="2362" y="279"/>
                  </a:cubicBezTo>
                  <a:cubicBezTo>
                    <a:pt x="2367" y="152"/>
                    <a:pt x="1842" y="25"/>
                    <a:pt x="1190" y="5"/>
                  </a:cubicBezTo>
                  <a:cubicBezTo>
                    <a:pt x="1115" y="2"/>
                    <a:pt x="1042" y="0"/>
                    <a:pt x="971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417675" y="1118325"/>
              <a:ext cx="106825" cy="50150"/>
            </a:xfrm>
            <a:custGeom>
              <a:rect b="b" l="l" r="r" t="t"/>
              <a:pathLst>
                <a:path extrusionOk="0" h="2006" w="4273">
                  <a:moveTo>
                    <a:pt x="853" y="0"/>
                  </a:moveTo>
                  <a:cubicBezTo>
                    <a:pt x="471" y="0"/>
                    <a:pt x="205" y="91"/>
                    <a:pt x="140" y="274"/>
                  </a:cubicBezTo>
                  <a:cubicBezTo>
                    <a:pt x="0" y="655"/>
                    <a:pt x="783" y="1287"/>
                    <a:pt x="1887" y="1693"/>
                  </a:cubicBezTo>
                  <a:cubicBezTo>
                    <a:pt x="2457" y="1900"/>
                    <a:pt x="3001" y="2005"/>
                    <a:pt x="3412" y="2005"/>
                  </a:cubicBezTo>
                  <a:cubicBezTo>
                    <a:pt x="3797" y="2005"/>
                    <a:pt x="4066" y="1914"/>
                    <a:pt x="4134" y="1730"/>
                  </a:cubicBezTo>
                  <a:cubicBezTo>
                    <a:pt x="4273" y="1348"/>
                    <a:pt x="3490" y="717"/>
                    <a:pt x="2387" y="315"/>
                  </a:cubicBezTo>
                  <a:cubicBezTo>
                    <a:pt x="1814" y="106"/>
                    <a:pt x="1266" y="0"/>
                    <a:pt x="85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18275" y="1125000"/>
              <a:ext cx="102750" cy="44450"/>
            </a:xfrm>
            <a:custGeom>
              <a:rect b="b" l="l" r="r" t="t"/>
              <a:pathLst>
                <a:path extrusionOk="0" h="1778" w="4110">
                  <a:moveTo>
                    <a:pt x="619" y="0"/>
                  </a:moveTo>
                  <a:cubicBezTo>
                    <a:pt x="341" y="0"/>
                    <a:pt x="155" y="59"/>
                    <a:pt x="112" y="179"/>
                  </a:cubicBezTo>
                  <a:cubicBezTo>
                    <a:pt x="1" y="474"/>
                    <a:pt x="788" y="1032"/>
                    <a:pt x="1863" y="1426"/>
                  </a:cubicBezTo>
                  <a:cubicBezTo>
                    <a:pt x="2497" y="1656"/>
                    <a:pt x="3090" y="1777"/>
                    <a:pt x="3492" y="1777"/>
                  </a:cubicBezTo>
                  <a:cubicBezTo>
                    <a:pt x="3771" y="1777"/>
                    <a:pt x="3958" y="1719"/>
                    <a:pt x="4003" y="1598"/>
                  </a:cubicBezTo>
                  <a:cubicBezTo>
                    <a:pt x="4110" y="1303"/>
                    <a:pt x="3326" y="745"/>
                    <a:pt x="2252" y="355"/>
                  </a:cubicBezTo>
                  <a:cubicBezTo>
                    <a:pt x="1617" y="123"/>
                    <a:pt x="1021" y="0"/>
                    <a:pt x="619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1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234" name="Google Shape;234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11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APTION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1">
  <p:cSld name="CAPTION_ONLY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fmla="val 0" name="adj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8" name="Google Shape;918;p1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4800"/>
              <a:buNone/>
              <a:defRPr sz="48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CAPTION_ONLY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fmla="val 0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4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1">
  <p:cSld name="CUSTOM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5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01" name="Google Shape;1601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5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4" name="Google Shape;16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71491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UBTITLE">
  <p:cSld name="BIG_NUMBER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7" name="Google Shape;1607;p16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1608" name="Google Shape;1608;p1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612" name="Google Shape;1612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16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617" name="Google Shape;1617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622" name="Google Shape;1622;p16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1" name="Google Shape;2281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2" name="Google Shape;2282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3" name="Google Shape;2283;p16"/>
          <p:cNvSpPr txBox="1"/>
          <p:nvPr>
            <p:ph idx="1" type="subTitle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3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" type="blank">
  <p:cSld name="BLANK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rect b="b" l="l" r="r" t="t"/>
            <a:pathLst>
              <a:path extrusionOk="0" h="43008" w="66114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rect b="b" l="l" r="r" t="t"/>
            <a:pathLst>
              <a:path extrusionOk="0" h="37443" w="66844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rect b="b" l="l" r="r" t="t"/>
            <a:pathLst>
              <a:path extrusionOk="0" h="28506" w="66844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/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291" name="Google Shape;2291;p17"/>
          <p:cNvSpPr txBox="1"/>
          <p:nvPr>
            <p:ph idx="1" type="subTitle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8"/>
          <p:cNvSpPr/>
          <p:nvPr/>
        </p:nvSpPr>
        <p:spPr>
          <a:xfrm flipH="1" rot="10800000">
            <a:off x="-70773" y="-37318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8"/>
          <p:cNvSpPr/>
          <p:nvPr/>
        </p:nvSpPr>
        <p:spPr>
          <a:xfrm flipH="1" rot="-9044995">
            <a:off x="1796052" y="970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8"/>
          <p:cNvSpPr/>
          <p:nvPr/>
        </p:nvSpPr>
        <p:spPr>
          <a:xfrm flipH="1" rot="10800000">
            <a:off x="6628810" y="-37409"/>
            <a:ext cx="2543430" cy="1849882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8"/>
          <p:cNvSpPr/>
          <p:nvPr/>
        </p:nvSpPr>
        <p:spPr>
          <a:xfrm flipH="1" rot="1755005">
            <a:off x="5640720" y="4360163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8"/>
          <p:cNvSpPr/>
          <p:nvPr/>
        </p:nvSpPr>
        <p:spPr>
          <a:xfrm flipH="1" rot="10800000">
            <a:off x="732110" y="-30966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8"/>
          <p:cNvSpPr txBox="1"/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307" name="Google Shape;2307;p18"/>
          <p:cNvSpPr txBox="1"/>
          <p:nvPr>
            <p:ph idx="1" type="subTitle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LAST TITTLE 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3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flipH="1" rot="10800000">
            <a:off x="5247279" y="11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SUBTITLE 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/>
          <p:nvPr>
            <p:ph idx="1" type="subTitle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31440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373485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-91009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3600"/>
              <a:buNone/>
              <a:defRPr sz="36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1" type="subTitle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3" type="subTitle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4" type="title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5" type="subTitle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6" type="title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7" type="title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8" type="title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9" type="title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/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AND 1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98" name="Google Shape;98;p7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02" name="Google Shape;102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7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14" name="Google Shape;114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7"/>
          <p:cNvSpPr txBox="1"/>
          <p:nvPr>
            <p:ph idx="2" type="title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7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AND 1 1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3" name="Google Shape;123;p8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27" name="Google Shape;127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32" name="Google Shape;132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6" name="Google Shape;136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8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2" type="title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WO COLUMNS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9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9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9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96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>
            <p:ph idx="12" type="sldNum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9"/>
          <p:cNvSpPr txBox="1"/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53" name="Google Shape;153;p9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9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9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9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9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0F0F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idx="2" type="title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title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4" type="subTitle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HREE COLUMNS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0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b="1" sz="28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19"/>
          <p:cNvGrpSpPr/>
          <p:nvPr/>
        </p:nvGrpSpPr>
        <p:grpSpPr>
          <a:xfrm>
            <a:off x="418713" y="4484637"/>
            <a:ext cx="1061507" cy="417200"/>
            <a:chOff x="1807600" y="2503350"/>
            <a:chExt cx="934425" cy="428425"/>
          </a:xfrm>
        </p:grpSpPr>
        <p:sp>
          <p:nvSpPr>
            <p:cNvPr id="2313" name="Google Shape;2313;p19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9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0" name="Google Shape;24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21444">
            <a:off x="6216950" y="1117610"/>
            <a:ext cx="1793026" cy="2677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9"/>
          <p:cNvSpPr txBox="1"/>
          <p:nvPr>
            <p:ph idx="4294967295" type="subTitle"/>
          </p:nvPr>
        </p:nvSpPr>
        <p:spPr>
          <a:xfrm>
            <a:off x="6261650" y="4484625"/>
            <a:ext cx="30981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Projet de production Bachelor 1 Game Design, ETPA Rennes 2019-2020</a:t>
            </a:r>
            <a:endParaRPr sz="300">
              <a:solidFill>
                <a:srgbClr val="D9D2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32" name="Google Shape;2432;p19"/>
          <p:cNvSpPr txBox="1"/>
          <p:nvPr>
            <p:ph idx="4294967295" type="subTitle"/>
          </p:nvPr>
        </p:nvSpPr>
        <p:spPr>
          <a:xfrm>
            <a:off x="0" y="65300"/>
            <a:ext cx="11958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Antoine OGER</a:t>
            </a:r>
            <a:endParaRPr sz="1500">
              <a:solidFill>
                <a:srgbClr val="D9D2E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B1GDA</a:t>
            </a:r>
            <a:endParaRPr sz="1500">
              <a:solidFill>
                <a:srgbClr val="D9D2E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33" name="Google Shape;2433;p19"/>
          <p:cNvSpPr txBox="1"/>
          <p:nvPr>
            <p:ph type="ctrTitle"/>
          </p:nvPr>
        </p:nvSpPr>
        <p:spPr>
          <a:xfrm>
            <a:off x="2360963" y="802850"/>
            <a:ext cx="3961500" cy="17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</a:t>
            </a:r>
            <a:endParaRPr/>
          </a:p>
        </p:txBody>
      </p:sp>
      <p:pic>
        <p:nvPicPr>
          <p:cNvPr id="2434" name="Google Shape;24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450" y="-4"/>
            <a:ext cx="2101400" cy="249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5" name="Google Shape;2435;p19"/>
          <p:cNvGrpSpPr/>
          <p:nvPr/>
        </p:nvGrpSpPr>
        <p:grpSpPr>
          <a:xfrm>
            <a:off x="1305430" y="2682675"/>
            <a:ext cx="943195" cy="840421"/>
            <a:chOff x="1784625" y="1269100"/>
            <a:chExt cx="160350" cy="146150"/>
          </a:xfrm>
        </p:grpSpPr>
        <p:sp>
          <p:nvSpPr>
            <p:cNvPr id="2436" name="Google Shape;2436;p19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28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64" name="Google Shape;26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28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28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28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68" name="Google Shape;2668;p28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9" name="Google Shape;26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475" y="2121501"/>
            <a:ext cx="2603400" cy="1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825" y="1260925"/>
            <a:ext cx="3517637" cy="1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29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77" name="Google Shape;26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p29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9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29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81" name="Google Shape;2681;p29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2" name="Google Shape;26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5" y="2009125"/>
            <a:ext cx="3513825" cy="1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0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88" name="Google Shape;26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30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0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0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92" name="Google Shape;2692;p30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3" name="Google Shape;26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5" y="2009125"/>
            <a:ext cx="3513825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800" y="520900"/>
            <a:ext cx="2072925" cy="2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1"/>
          <p:cNvSpPr txBox="1"/>
          <p:nvPr>
            <p:ph type="title"/>
          </p:nvPr>
        </p:nvSpPr>
        <p:spPr>
          <a:xfrm>
            <a:off x="3301475" y="163950"/>
            <a:ext cx="811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00" name="Google Shape;2700;p31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01" name="Google Shape;2701;p31"/>
          <p:cNvSpPr/>
          <p:nvPr/>
        </p:nvSpPr>
        <p:spPr>
          <a:xfrm>
            <a:off x="438150" y="1769175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702" name="Google Shape;2702;p31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p31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4" name="Google Shape;2704;p31"/>
          <p:cNvSpPr txBox="1"/>
          <p:nvPr/>
        </p:nvSpPr>
        <p:spPr>
          <a:xfrm>
            <a:off x="695200" y="1838175"/>
            <a:ext cx="1354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Controls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2705" name="Google Shape;2705;p31"/>
          <p:cNvGrpSpPr/>
          <p:nvPr/>
        </p:nvGrpSpPr>
        <p:grpSpPr>
          <a:xfrm>
            <a:off x="-575308" y="-602364"/>
            <a:ext cx="1652428" cy="1624945"/>
            <a:chOff x="-825958" y="1444661"/>
            <a:chExt cx="1652428" cy="1624945"/>
          </a:xfrm>
        </p:grpSpPr>
        <p:sp>
          <p:nvSpPr>
            <p:cNvPr id="2706" name="Google Shape;2706;p31"/>
            <p:cNvSpPr/>
            <p:nvPr/>
          </p:nvSpPr>
          <p:spPr>
            <a:xfrm flipH="1" rot="5804773">
              <a:off x="-782664" y="1522058"/>
              <a:ext cx="1565840" cy="1470150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 flipH="1" rot="5804773">
              <a:off x="-383637" y="1364364"/>
              <a:ext cx="873072" cy="1231726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 flipH="1" rot="5804773">
              <a:off x="-681411" y="2379294"/>
              <a:ext cx="581917" cy="529043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 flipH="1" rot="5804773">
              <a:off x="13774" y="2385296"/>
              <a:ext cx="660592" cy="51157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 flipH="1" rot="5804773">
              <a:off x="-829236" y="1638310"/>
              <a:ext cx="1401624" cy="1207558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1" name="Google Shape;2711;p31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31"/>
          <p:cNvSpPr/>
          <p:nvPr/>
        </p:nvSpPr>
        <p:spPr>
          <a:xfrm>
            <a:off x="38825" y="4874725"/>
            <a:ext cx="18738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3" name="Google Shape;27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50" y="2745150"/>
            <a:ext cx="1958324" cy="195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31"/>
          <p:cNvSpPr txBox="1"/>
          <p:nvPr/>
        </p:nvSpPr>
        <p:spPr>
          <a:xfrm>
            <a:off x="1089575" y="2489725"/>
            <a:ext cx="811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SWIPE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15" name="Google Shape;27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88" y="2960975"/>
            <a:ext cx="1652425" cy="16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31"/>
          <p:cNvSpPr txBox="1"/>
          <p:nvPr/>
        </p:nvSpPr>
        <p:spPr>
          <a:xfrm>
            <a:off x="3615268" y="2489725"/>
            <a:ext cx="1169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toucher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17" name="Google Shape;27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700" y="3046913"/>
            <a:ext cx="1354801" cy="13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31"/>
          <p:cNvSpPr txBox="1"/>
          <p:nvPr/>
        </p:nvSpPr>
        <p:spPr>
          <a:xfrm>
            <a:off x="6724748" y="2489725"/>
            <a:ext cx="86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Smash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32"/>
          <p:cNvSpPr txBox="1"/>
          <p:nvPr>
            <p:ph type="title"/>
          </p:nvPr>
        </p:nvSpPr>
        <p:spPr>
          <a:xfrm>
            <a:off x="3295650" y="17830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24" name="Google Shape;2724;p32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25" name="Google Shape;2725;p32"/>
          <p:cNvSpPr/>
          <p:nvPr/>
        </p:nvSpPr>
        <p:spPr>
          <a:xfrm>
            <a:off x="438150" y="1751900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160F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32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32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8" name="Google Shape;2728;p32"/>
          <p:cNvSpPr txBox="1"/>
          <p:nvPr/>
        </p:nvSpPr>
        <p:spPr>
          <a:xfrm>
            <a:off x="695200" y="1838175"/>
            <a:ext cx="14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Character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729" name="Google Shape;2729;p32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32"/>
          <p:cNvSpPr/>
          <p:nvPr/>
        </p:nvSpPr>
        <p:spPr>
          <a:xfrm>
            <a:off x="38825" y="4874725"/>
            <a:ext cx="20067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1" name="Google Shape;27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650" y="2250274"/>
            <a:ext cx="1020150" cy="20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88" y="2171350"/>
            <a:ext cx="1912824" cy="191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3" name="Google Shape;2733;p32"/>
          <p:cNvSpPr txBox="1"/>
          <p:nvPr/>
        </p:nvSpPr>
        <p:spPr>
          <a:xfrm>
            <a:off x="942250" y="2531275"/>
            <a:ext cx="27825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CE5CD"/>
                </a:solidFill>
                <a:latin typeface="Unica One"/>
                <a:ea typeface="Unica One"/>
                <a:cs typeface="Unica One"/>
                <a:sym typeface="Unica One"/>
              </a:rPr>
              <a:t>-Personnage “décoratif”</a:t>
            </a:r>
            <a:endParaRPr b="1" sz="1800">
              <a:solidFill>
                <a:srgbClr val="FCE5C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33"/>
          <p:cNvSpPr txBox="1"/>
          <p:nvPr>
            <p:ph type="title"/>
          </p:nvPr>
        </p:nvSpPr>
        <p:spPr>
          <a:xfrm>
            <a:off x="3301475" y="163950"/>
            <a:ext cx="811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39" name="Google Shape;2739;p33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40" name="Google Shape;2740;p33"/>
          <p:cNvSpPr/>
          <p:nvPr/>
        </p:nvSpPr>
        <p:spPr>
          <a:xfrm>
            <a:off x="438150" y="1769175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561C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1" name="Google Shape;2741;p33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33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33"/>
          <p:cNvSpPr txBox="1"/>
          <p:nvPr/>
        </p:nvSpPr>
        <p:spPr>
          <a:xfrm>
            <a:off x="695200" y="1838175"/>
            <a:ext cx="1354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camera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744" name="Google Shape;2744;p33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33"/>
          <p:cNvSpPr/>
          <p:nvPr/>
        </p:nvSpPr>
        <p:spPr>
          <a:xfrm>
            <a:off x="38825" y="4874725"/>
            <a:ext cx="22155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6" name="Google Shape;2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700" y="2054350"/>
            <a:ext cx="3151900" cy="23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33"/>
          <p:cNvSpPr txBox="1"/>
          <p:nvPr/>
        </p:nvSpPr>
        <p:spPr>
          <a:xfrm>
            <a:off x="676200" y="2538500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vUE ISOMéTRIQUE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Dynamique &amp; </a:t>
            </a: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immersif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zone de jeu 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48" name="Google Shape;2748;p33"/>
          <p:cNvPicPr preferRelativeResize="0"/>
          <p:nvPr/>
        </p:nvPicPr>
        <p:blipFill rotWithShape="1">
          <a:blip r:embed="rId4">
            <a:alphaModFix/>
          </a:blip>
          <a:srcRect b="-3220" l="0" r="-3220" t="0"/>
          <a:stretch/>
        </p:blipFill>
        <p:spPr>
          <a:xfrm>
            <a:off x="6512475" y="1769175"/>
            <a:ext cx="15621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4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54" name="Google Shape;27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5" name="Google Shape;2755;p34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34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7" name="Google Shape;27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34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59" name="Google Shape;2759;p34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34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61" name="Google Shape;2761;p34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35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67" name="Google Shape;27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35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35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0" name="Google Shape;27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35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exploration 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72" name="Google Shape;2772;p35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35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74" name="Google Shape;2774;p35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36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80" name="Google Shape;27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36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36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3" name="Google Shape;27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4" name="Google Shape;2784;p36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exploration 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“Mondes inconnus”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85" name="Google Shape;2785;p36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36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87" name="Google Shape;2787;p36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37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93" name="Google Shape;27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94" name="Google Shape;2794;p37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37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37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97" name="Google Shape;2797;p37"/>
          <p:cNvPicPr preferRelativeResize="0"/>
          <p:nvPr/>
        </p:nvPicPr>
        <p:blipFill rotWithShape="1">
          <a:blip r:embed="rId4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37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37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00" name="Google Shape;2800;p37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7" name="Google Shape;2447;p20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2448" name="Google Shape;2448;p20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0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20"/>
          <p:cNvGrpSpPr/>
          <p:nvPr/>
        </p:nvGrpSpPr>
        <p:grpSpPr>
          <a:xfrm rot="-6211142">
            <a:off x="4541809" y="-123091"/>
            <a:ext cx="728532" cy="664016"/>
            <a:chOff x="1784625" y="1269100"/>
            <a:chExt cx="160350" cy="146150"/>
          </a:xfrm>
        </p:grpSpPr>
        <p:sp>
          <p:nvSpPr>
            <p:cNvPr id="2454" name="Google Shape;2454;p20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20"/>
          <p:cNvSpPr txBox="1"/>
          <p:nvPr>
            <p:ph type="ctrTitle"/>
          </p:nvPr>
        </p:nvSpPr>
        <p:spPr>
          <a:xfrm>
            <a:off x="-288600" y="205825"/>
            <a:ext cx="32793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CADRAGE</a:t>
            </a:r>
            <a:endParaRPr/>
          </a:p>
        </p:txBody>
      </p:sp>
      <p:sp>
        <p:nvSpPr>
          <p:cNvPr id="2462" name="Google Shape;2462;p20"/>
          <p:cNvSpPr txBox="1"/>
          <p:nvPr>
            <p:ph idx="1" type="subTitle"/>
          </p:nvPr>
        </p:nvSpPr>
        <p:spPr>
          <a:xfrm>
            <a:off x="826475" y="1162750"/>
            <a:ext cx="1158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“</a:t>
            </a: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Ware”</a:t>
            </a:r>
            <a:endParaRPr b="1" sz="23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63" name="Google Shape;2463;p20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0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5" name="Google Shape;24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12" y="3416325"/>
            <a:ext cx="870775" cy="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8" y="1903638"/>
            <a:ext cx="1676974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325" y="2207713"/>
            <a:ext cx="8953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20"/>
          <p:cNvSpPr txBox="1"/>
          <p:nvPr>
            <p:ph idx="1" type="subTitle"/>
          </p:nvPr>
        </p:nvSpPr>
        <p:spPr>
          <a:xfrm>
            <a:off x="2990700" y="1444638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1C232"/>
                </a:solidFill>
                <a:latin typeface="Unica One"/>
                <a:ea typeface="Unica One"/>
                <a:cs typeface="Unica One"/>
                <a:sym typeface="Unica One"/>
              </a:rPr>
              <a:t>Références</a:t>
            </a:r>
            <a:endParaRPr b="1" sz="2300">
              <a:solidFill>
                <a:srgbClr val="F1C232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69" name="Google Shape;2469;p20"/>
          <p:cNvSpPr txBox="1"/>
          <p:nvPr>
            <p:ph idx="1" type="subTitle"/>
          </p:nvPr>
        </p:nvSpPr>
        <p:spPr>
          <a:xfrm>
            <a:off x="2757700" y="2446375"/>
            <a:ext cx="12774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HARDEST GAME EVER 2</a:t>
            </a:r>
            <a:endParaRPr b="1" sz="15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0" name="Google Shape;2470;p20"/>
          <p:cNvSpPr txBox="1"/>
          <p:nvPr>
            <p:ph idx="1" type="subTitle"/>
          </p:nvPr>
        </p:nvSpPr>
        <p:spPr>
          <a:xfrm>
            <a:off x="3933300" y="3622213"/>
            <a:ext cx="1277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TOILET</a:t>
            </a: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 TIME</a:t>
            </a:r>
            <a:endParaRPr b="1" sz="15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1" name="Google Shape;2471;p20"/>
          <p:cNvSpPr txBox="1"/>
          <p:nvPr>
            <p:ph idx="1" type="subTitle"/>
          </p:nvPr>
        </p:nvSpPr>
        <p:spPr>
          <a:xfrm>
            <a:off x="5999625" y="1872113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FD966"/>
                </a:solidFill>
                <a:latin typeface="Unica One"/>
                <a:ea typeface="Unica One"/>
                <a:cs typeface="Unica One"/>
                <a:sym typeface="Unica One"/>
              </a:rPr>
              <a:t>cONSIGNES</a:t>
            </a:r>
            <a:endParaRPr b="1" sz="2300">
              <a:solidFill>
                <a:srgbClr val="FFD96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2" name="Google Shape;2472;p20"/>
          <p:cNvSpPr txBox="1"/>
          <p:nvPr>
            <p:ph idx="1" type="subTitle"/>
          </p:nvPr>
        </p:nvSpPr>
        <p:spPr>
          <a:xfrm>
            <a:off x="5821425" y="2602850"/>
            <a:ext cx="2364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4 semaines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6 micro-jeux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iNNOVATION 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473" name="Google Shape;2473;p20"/>
          <p:cNvGrpSpPr/>
          <p:nvPr/>
        </p:nvGrpSpPr>
        <p:grpSpPr>
          <a:xfrm>
            <a:off x="5874120" y="2650944"/>
            <a:ext cx="343431" cy="313018"/>
            <a:chOff x="4918361" y="37910"/>
            <a:chExt cx="728534" cy="664018"/>
          </a:xfrm>
        </p:grpSpPr>
        <p:sp>
          <p:nvSpPr>
            <p:cNvPr id="2474" name="Google Shape;2474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20"/>
          <p:cNvGrpSpPr/>
          <p:nvPr/>
        </p:nvGrpSpPr>
        <p:grpSpPr>
          <a:xfrm>
            <a:off x="5874120" y="3168219"/>
            <a:ext cx="343431" cy="313018"/>
            <a:chOff x="4918361" y="37910"/>
            <a:chExt cx="728534" cy="664018"/>
          </a:xfrm>
        </p:grpSpPr>
        <p:sp>
          <p:nvSpPr>
            <p:cNvPr id="2482" name="Google Shape;2482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0"/>
          <p:cNvGrpSpPr/>
          <p:nvPr/>
        </p:nvGrpSpPr>
        <p:grpSpPr>
          <a:xfrm>
            <a:off x="5874120" y="3685494"/>
            <a:ext cx="343431" cy="313018"/>
            <a:chOff x="4918361" y="37910"/>
            <a:chExt cx="728534" cy="664018"/>
          </a:xfrm>
        </p:grpSpPr>
        <p:sp>
          <p:nvSpPr>
            <p:cNvPr id="2490" name="Google Shape;2490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7" name="Google Shape;2497;p20"/>
          <p:cNvGrpSpPr/>
          <p:nvPr/>
        </p:nvGrpSpPr>
        <p:grpSpPr>
          <a:xfrm>
            <a:off x="48300" y="4851425"/>
            <a:ext cx="2912700" cy="189900"/>
            <a:chOff x="48300" y="4851425"/>
            <a:chExt cx="2912700" cy="189900"/>
          </a:xfrm>
        </p:grpSpPr>
        <p:sp>
          <p:nvSpPr>
            <p:cNvPr id="2498" name="Google Shape;2498;p20"/>
            <p:cNvSpPr/>
            <p:nvPr/>
          </p:nvSpPr>
          <p:spPr>
            <a:xfrm>
              <a:off x="48300" y="4851425"/>
              <a:ext cx="2912700" cy="189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48300" y="4870475"/>
              <a:ext cx="343500" cy="151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38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806" name="Google Shape;28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38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38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38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LISSE ET éPURER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10" name="Google Shape;2810;p38"/>
          <p:cNvPicPr preferRelativeResize="0"/>
          <p:nvPr/>
        </p:nvPicPr>
        <p:blipFill rotWithShape="1">
          <a:blip r:embed="rId4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1" name="Google Shape;2811;p38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38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13" name="Google Shape;2813;p38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9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819" name="Google Shape;28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545594" y="-56332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9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39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39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LISSE ET éPURER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mODERNE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23" name="Google Shape;2823;p39"/>
          <p:cNvPicPr preferRelativeResize="0"/>
          <p:nvPr/>
        </p:nvPicPr>
        <p:blipFill rotWithShape="1">
          <a:blip r:embed="rId4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p39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39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</a:t>
            </a: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26" name="Google Shape;2826;p39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40"/>
          <p:cNvSpPr txBox="1"/>
          <p:nvPr>
            <p:ph idx="4294967295" type="title"/>
          </p:nvPr>
        </p:nvSpPr>
        <p:spPr>
          <a:xfrm>
            <a:off x="3498000" y="-11857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832" name="Google Shape;28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64665">
            <a:off x="7257369" y="3327573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40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40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5" name="Google Shape;28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0" y="716325"/>
            <a:ext cx="7317520" cy="4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41"/>
          <p:cNvSpPr txBox="1"/>
          <p:nvPr>
            <p:ph idx="4294967295" type="title"/>
          </p:nvPr>
        </p:nvSpPr>
        <p:spPr>
          <a:xfrm>
            <a:off x="1180025" y="128950"/>
            <a:ext cx="36219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8FAFB"/>
                </a:solidFill>
              </a:rPr>
              <a:t>Post-Mortem</a:t>
            </a:r>
            <a:endParaRPr sz="4800">
              <a:solidFill>
                <a:srgbClr val="F8FAFB"/>
              </a:solidFill>
            </a:endParaRPr>
          </a:p>
        </p:txBody>
      </p:sp>
      <p:pic>
        <p:nvPicPr>
          <p:cNvPr id="2841" name="Google Shape;28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04524">
            <a:off x="8426479" y="3556580"/>
            <a:ext cx="1325264" cy="1978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2" name="Google Shape;2842;p41"/>
          <p:cNvGrpSpPr/>
          <p:nvPr/>
        </p:nvGrpSpPr>
        <p:grpSpPr>
          <a:xfrm flipH="1">
            <a:off x="7521291" y="3970769"/>
            <a:ext cx="1746087" cy="1763514"/>
            <a:chOff x="1977150" y="891025"/>
            <a:chExt cx="255500" cy="258050"/>
          </a:xfrm>
        </p:grpSpPr>
        <p:sp>
          <p:nvSpPr>
            <p:cNvPr id="2843" name="Google Shape;2843;p41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2" name="Google Shape;2882;p41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41"/>
          <p:cNvSpPr/>
          <p:nvPr/>
        </p:nvSpPr>
        <p:spPr>
          <a:xfrm>
            <a:off x="38825" y="4874725"/>
            <a:ext cx="29127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4" name="Google Shape;28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370">
            <a:off x="2875575" y="4567488"/>
            <a:ext cx="1362150" cy="7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Google Shape;2885;p41"/>
          <p:cNvSpPr txBox="1"/>
          <p:nvPr/>
        </p:nvSpPr>
        <p:spPr>
          <a:xfrm>
            <a:off x="220400" y="1152875"/>
            <a:ext cx="2217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Problèmes identifiés</a:t>
            </a:r>
            <a:endParaRPr sz="18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86" name="Google Shape;2886;p41"/>
          <p:cNvSpPr txBox="1"/>
          <p:nvPr/>
        </p:nvSpPr>
        <p:spPr>
          <a:xfrm>
            <a:off x="354800" y="2067375"/>
            <a:ext cx="2082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Score et communauté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lacitude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faible narration</a:t>
            </a:r>
            <a:endParaRPr b="1" sz="1700">
              <a:solidFill>
                <a:srgbClr val="F3EBF6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887" name="Google Shape;2887;p41"/>
          <p:cNvSpPr txBox="1"/>
          <p:nvPr/>
        </p:nvSpPr>
        <p:spPr>
          <a:xfrm>
            <a:off x="4585150" y="1152875"/>
            <a:ext cx="2217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Solutions potentiels</a:t>
            </a:r>
            <a:endParaRPr sz="18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88" name="Google Shape;2888;p41"/>
          <p:cNvSpPr txBox="1"/>
          <p:nvPr/>
        </p:nvSpPr>
        <p:spPr>
          <a:xfrm>
            <a:off x="4391775" y="2067375"/>
            <a:ext cx="28293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communauté pour gagner des ressources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Diversité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baisse de qualité graphique </a:t>
            </a:r>
            <a:endParaRPr b="1" sz="1700">
              <a:solidFill>
                <a:srgbClr val="F3EBF6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21"/>
          <p:cNvGrpSpPr/>
          <p:nvPr/>
        </p:nvGrpSpPr>
        <p:grpSpPr>
          <a:xfrm>
            <a:off x="8309406" y="4243271"/>
            <a:ext cx="1468921" cy="1555025"/>
            <a:chOff x="4498333" y="-222869"/>
            <a:chExt cx="815704" cy="863519"/>
          </a:xfrm>
        </p:grpSpPr>
        <p:sp>
          <p:nvSpPr>
            <p:cNvPr id="2505" name="Google Shape;2505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21"/>
          <p:cNvSpPr txBox="1"/>
          <p:nvPr>
            <p:ph type="ctrTitle"/>
          </p:nvPr>
        </p:nvSpPr>
        <p:spPr>
          <a:xfrm>
            <a:off x="-288600" y="205825"/>
            <a:ext cx="32793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CADRAGE</a:t>
            </a:r>
            <a:endParaRPr/>
          </a:p>
        </p:txBody>
      </p:sp>
      <p:sp>
        <p:nvSpPr>
          <p:cNvPr id="2513" name="Google Shape;2513;p21"/>
          <p:cNvSpPr txBox="1"/>
          <p:nvPr>
            <p:ph idx="1" type="subTitle"/>
          </p:nvPr>
        </p:nvSpPr>
        <p:spPr>
          <a:xfrm>
            <a:off x="826475" y="1162750"/>
            <a:ext cx="1158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genre</a:t>
            </a:r>
            <a:endParaRPr b="1" sz="23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4" name="Google Shape;2514;p21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1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1"/>
          <p:cNvSpPr txBox="1"/>
          <p:nvPr>
            <p:ph idx="1" type="subTitle"/>
          </p:nvPr>
        </p:nvSpPr>
        <p:spPr>
          <a:xfrm>
            <a:off x="2990700" y="1444638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1C232"/>
                </a:solidFill>
                <a:latin typeface="Unica One"/>
                <a:ea typeface="Unica One"/>
                <a:cs typeface="Unica One"/>
                <a:sym typeface="Unica One"/>
              </a:rPr>
              <a:t>Platforme</a:t>
            </a:r>
            <a:endParaRPr b="1" sz="2300">
              <a:solidFill>
                <a:srgbClr val="F1C232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7" name="Google Shape;2517;p21"/>
          <p:cNvSpPr txBox="1"/>
          <p:nvPr>
            <p:ph idx="1" type="subTitle"/>
          </p:nvPr>
        </p:nvSpPr>
        <p:spPr>
          <a:xfrm>
            <a:off x="5999625" y="1872113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FD966"/>
                </a:solidFill>
                <a:latin typeface="Unica One"/>
                <a:ea typeface="Unica One"/>
                <a:cs typeface="Unica One"/>
                <a:sym typeface="Unica One"/>
              </a:rPr>
              <a:t>cible</a:t>
            </a:r>
            <a:endParaRPr b="1" sz="2300">
              <a:solidFill>
                <a:srgbClr val="FFD96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8" name="Google Shape;2518;p21"/>
          <p:cNvSpPr txBox="1"/>
          <p:nvPr>
            <p:ph idx="1" type="subTitle"/>
          </p:nvPr>
        </p:nvSpPr>
        <p:spPr>
          <a:xfrm>
            <a:off x="5821425" y="2594225"/>
            <a:ext cx="2364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Time-filler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Adolescents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contenu de qualité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519" name="Google Shape;2519;p21"/>
          <p:cNvGrpSpPr/>
          <p:nvPr/>
        </p:nvGrpSpPr>
        <p:grpSpPr>
          <a:xfrm>
            <a:off x="5874120" y="2650944"/>
            <a:ext cx="343431" cy="313018"/>
            <a:chOff x="4918361" y="37910"/>
            <a:chExt cx="728534" cy="664018"/>
          </a:xfrm>
        </p:grpSpPr>
        <p:sp>
          <p:nvSpPr>
            <p:cNvPr id="2520" name="Google Shape;2520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21"/>
          <p:cNvGrpSpPr/>
          <p:nvPr/>
        </p:nvGrpSpPr>
        <p:grpSpPr>
          <a:xfrm>
            <a:off x="5874120" y="3168219"/>
            <a:ext cx="343431" cy="313018"/>
            <a:chOff x="4918361" y="37910"/>
            <a:chExt cx="728534" cy="664018"/>
          </a:xfrm>
        </p:grpSpPr>
        <p:sp>
          <p:nvSpPr>
            <p:cNvPr id="2528" name="Google Shape;2528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5" name="Google Shape;25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8">
            <a:off x="4439995" y="-1105680"/>
            <a:ext cx="1208963" cy="18050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21"/>
          <p:cNvSpPr txBox="1"/>
          <p:nvPr>
            <p:ph idx="1" type="subTitle"/>
          </p:nvPr>
        </p:nvSpPr>
        <p:spPr>
          <a:xfrm>
            <a:off x="517150" y="1792250"/>
            <a:ext cx="21612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Party-game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Puzzles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Reflexión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537" name="Google Shape;2537;p21"/>
          <p:cNvGrpSpPr/>
          <p:nvPr/>
        </p:nvGrpSpPr>
        <p:grpSpPr>
          <a:xfrm>
            <a:off x="602626" y="2787700"/>
            <a:ext cx="394964" cy="418116"/>
            <a:chOff x="4498333" y="-222869"/>
            <a:chExt cx="815704" cy="863519"/>
          </a:xfrm>
        </p:grpSpPr>
        <p:sp>
          <p:nvSpPr>
            <p:cNvPr id="2538" name="Google Shape;2538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5" name="Google Shape;2545;p21"/>
          <p:cNvGrpSpPr/>
          <p:nvPr/>
        </p:nvGrpSpPr>
        <p:grpSpPr>
          <a:xfrm>
            <a:off x="602626" y="2289750"/>
            <a:ext cx="394964" cy="418116"/>
            <a:chOff x="4498333" y="-222869"/>
            <a:chExt cx="815704" cy="863519"/>
          </a:xfrm>
        </p:grpSpPr>
        <p:sp>
          <p:nvSpPr>
            <p:cNvPr id="2546" name="Google Shape;2546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21"/>
          <p:cNvGrpSpPr/>
          <p:nvPr/>
        </p:nvGrpSpPr>
        <p:grpSpPr>
          <a:xfrm>
            <a:off x="602626" y="1791800"/>
            <a:ext cx="394964" cy="418116"/>
            <a:chOff x="4498333" y="-222869"/>
            <a:chExt cx="815704" cy="863519"/>
          </a:xfrm>
        </p:grpSpPr>
        <p:sp>
          <p:nvSpPr>
            <p:cNvPr id="2554" name="Google Shape;2554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1" name="Google Shape;2561;p21"/>
          <p:cNvGrpSpPr/>
          <p:nvPr/>
        </p:nvGrpSpPr>
        <p:grpSpPr>
          <a:xfrm>
            <a:off x="5874120" y="3685494"/>
            <a:ext cx="343431" cy="313018"/>
            <a:chOff x="4918361" y="37910"/>
            <a:chExt cx="728534" cy="664018"/>
          </a:xfrm>
        </p:grpSpPr>
        <p:sp>
          <p:nvSpPr>
            <p:cNvPr id="2562" name="Google Shape;2562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9" name="Google Shape;2569;p21"/>
          <p:cNvSpPr txBox="1"/>
          <p:nvPr>
            <p:ph idx="1" type="subTitle"/>
          </p:nvPr>
        </p:nvSpPr>
        <p:spPr>
          <a:xfrm>
            <a:off x="2952725" y="2154375"/>
            <a:ext cx="21612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Unica One"/>
              <a:buChar char="-"/>
            </a:pPr>
            <a:r>
              <a:rPr b="1" lang="es" sz="20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Mobile</a:t>
            </a:r>
            <a:endParaRPr b="1" sz="20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70" name="Google Shape;2570;p21"/>
          <p:cNvSpPr/>
          <p:nvPr/>
        </p:nvSpPr>
        <p:spPr>
          <a:xfrm flipH="1" rot="10797301">
            <a:off x="3957116" y="2570355"/>
            <a:ext cx="1528500" cy="393000"/>
          </a:xfrm>
          <a:prstGeom prst="bentArrow">
            <a:avLst>
              <a:gd fmla="val 25000" name="adj1"/>
              <a:gd fmla="val 22624" name="adj2"/>
              <a:gd fmla="val 25000" name="adj3"/>
              <a:gd fmla="val 43750" name="adj4"/>
            </a:avLst>
          </a:prstGeom>
          <a:solidFill>
            <a:srgbClr val="F3EB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21"/>
          <p:cNvSpPr/>
          <p:nvPr/>
        </p:nvSpPr>
        <p:spPr>
          <a:xfrm>
            <a:off x="48300" y="485142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1"/>
          <p:cNvSpPr/>
          <p:nvPr/>
        </p:nvSpPr>
        <p:spPr>
          <a:xfrm>
            <a:off x="48300" y="4870475"/>
            <a:ext cx="640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22"/>
          <p:cNvSpPr txBox="1"/>
          <p:nvPr>
            <p:ph type="title"/>
          </p:nvPr>
        </p:nvSpPr>
        <p:spPr>
          <a:xfrm>
            <a:off x="137375" y="1357275"/>
            <a:ext cx="11964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UEX 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578" name="Google Shape;2578;p22"/>
          <p:cNvSpPr txBox="1"/>
          <p:nvPr>
            <p:ph idx="1" type="subTitle"/>
          </p:nvPr>
        </p:nvSpPr>
        <p:spPr>
          <a:xfrm>
            <a:off x="-114550" y="1899800"/>
            <a:ext cx="2118300" cy="335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expérience</a:t>
            </a: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 utilisateur</a:t>
            </a:r>
            <a:endParaRPr sz="14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579" name="Google Shape;25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59563">
            <a:off x="6736545" y="3159095"/>
            <a:ext cx="1208963" cy="180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950" y="-464662"/>
            <a:ext cx="1196400" cy="14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22"/>
          <p:cNvSpPr txBox="1"/>
          <p:nvPr>
            <p:ph idx="1" type="subTitle"/>
          </p:nvPr>
        </p:nvSpPr>
        <p:spPr>
          <a:xfrm>
            <a:off x="71750" y="3340025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016A6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mission “suicide”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2" name="Google Shape;2582;p22"/>
          <p:cNvSpPr txBox="1"/>
          <p:nvPr>
            <p:ph idx="1" type="subTitle"/>
          </p:nvPr>
        </p:nvSpPr>
        <p:spPr>
          <a:xfrm>
            <a:off x="-114550" y="3914125"/>
            <a:ext cx="19320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Une Base</a:t>
            </a:r>
            <a:endParaRPr b="1" sz="1900"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3" name="Google Shape;2583;p22"/>
          <p:cNvSpPr txBox="1"/>
          <p:nvPr>
            <p:ph idx="1" type="subTitle"/>
          </p:nvPr>
        </p:nvSpPr>
        <p:spPr>
          <a:xfrm>
            <a:off x="2820425" y="3193238"/>
            <a:ext cx="19320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016A6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Mars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4" name="Google Shape;2584;p22"/>
          <p:cNvSpPr txBox="1"/>
          <p:nvPr>
            <p:ph idx="1" type="subTitle"/>
          </p:nvPr>
        </p:nvSpPr>
        <p:spPr>
          <a:xfrm>
            <a:off x="2358775" y="3711300"/>
            <a:ext cx="2325000" cy="986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531B1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5531B1"/>
                </a:solidFill>
                <a:latin typeface="Unica One"/>
                <a:ea typeface="Unica One"/>
                <a:cs typeface="Unica One"/>
                <a:sym typeface="Unica One"/>
              </a:rPr>
              <a:t>Trouver/Créer Civilisation</a:t>
            </a:r>
            <a:endParaRPr b="1" sz="1900">
              <a:solidFill>
                <a:srgbClr val="5531B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5" name="Google Shape;2585;p22"/>
          <p:cNvSpPr/>
          <p:nvPr/>
        </p:nvSpPr>
        <p:spPr>
          <a:xfrm>
            <a:off x="1653375" y="2532763"/>
            <a:ext cx="1428900" cy="45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2"/>
          <p:cNvSpPr txBox="1"/>
          <p:nvPr>
            <p:ph idx="1" type="subTitle"/>
          </p:nvPr>
        </p:nvSpPr>
        <p:spPr>
          <a:xfrm>
            <a:off x="71750" y="4412325"/>
            <a:ext cx="2325000" cy="61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20B3E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320B3E"/>
                </a:solidFill>
                <a:latin typeface="Unica One"/>
                <a:ea typeface="Unica One"/>
                <a:cs typeface="Unica One"/>
                <a:sym typeface="Unica One"/>
              </a:rPr>
              <a:t>Survie &amp; </a:t>
            </a:r>
            <a:r>
              <a:rPr b="1" lang="es" sz="1900">
                <a:solidFill>
                  <a:srgbClr val="320B3E"/>
                </a:solidFill>
                <a:latin typeface="Unica One"/>
                <a:ea typeface="Unica One"/>
                <a:cs typeface="Unica One"/>
                <a:sym typeface="Unica One"/>
              </a:rPr>
              <a:t>developpement</a:t>
            </a:r>
            <a:endParaRPr b="1" sz="1900">
              <a:solidFill>
                <a:srgbClr val="320B3E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7" name="Google Shape;2587;p22"/>
          <p:cNvSpPr txBox="1"/>
          <p:nvPr>
            <p:ph type="title"/>
          </p:nvPr>
        </p:nvSpPr>
        <p:spPr>
          <a:xfrm>
            <a:off x="1703575" y="2397200"/>
            <a:ext cx="14289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Contexte</a:t>
            </a:r>
            <a:r>
              <a:rPr lang="es" sz="2400">
                <a:solidFill>
                  <a:srgbClr val="753E93"/>
                </a:solidFill>
              </a:rPr>
              <a:t> </a:t>
            </a:r>
            <a:endParaRPr sz="2400">
              <a:solidFill>
                <a:srgbClr val="753E93"/>
              </a:solidFill>
            </a:endParaRPr>
          </a:p>
        </p:txBody>
      </p:sp>
      <p:sp>
        <p:nvSpPr>
          <p:cNvPr id="2588" name="Google Shape;2588;p22"/>
          <p:cNvSpPr/>
          <p:nvPr/>
        </p:nvSpPr>
        <p:spPr>
          <a:xfrm>
            <a:off x="6093350" y="48893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2"/>
          <p:cNvSpPr/>
          <p:nvPr/>
        </p:nvSpPr>
        <p:spPr>
          <a:xfrm>
            <a:off x="6093350" y="4908425"/>
            <a:ext cx="8964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23"/>
          <p:cNvSpPr txBox="1"/>
          <p:nvPr>
            <p:ph type="title"/>
          </p:nvPr>
        </p:nvSpPr>
        <p:spPr>
          <a:xfrm>
            <a:off x="137375" y="1357275"/>
            <a:ext cx="11964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UEX 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595" name="Google Shape;2595;p23"/>
          <p:cNvSpPr txBox="1"/>
          <p:nvPr>
            <p:ph idx="1" type="subTitle"/>
          </p:nvPr>
        </p:nvSpPr>
        <p:spPr>
          <a:xfrm>
            <a:off x="-114550" y="1899800"/>
            <a:ext cx="2118300" cy="335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expérience utilisateur</a:t>
            </a:r>
            <a:endParaRPr sz="14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596" name="Google Shape;25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59563">
            <a:off x="454670" y="-399280"/>
            <a:ext cx="1208963" cy="180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950" y="-464662"/>
            <a:ext cx="1196400" cy="14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23"/>
          <p:cNvSpPr txBox="1"/>
          <p:nvPr>
            <p:ph idx="1" type="subTitle"/>
          </p:nvPr>
        </p:nvSpPr>
        <p:spPr>
          <a:xfrm>
            <a:off x="2302100" y="1067950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Seul sur mars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99" name="Google Shape;2599;p23"/>
          <p:cNvSpPr/>
          <p:nvPr/>
        </p:nvSpPr>
        <p:spPr>
          <a:xfrm>
            <a:off x="2259250" y="275525"/>
            <a:ext cx="1663800" cy="45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23"/>
          <p:cNvSpPr txBox="1"/>
          <p:nvPr>
            <p:ph type="title"/>
          </p:nvPr>
        </p:nvSpPr>
        <p:spPr>
          <a:xfrm>
            <a:off x="2259250" y="118325"/>
            <a:ext cx="17751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références</a:t>
            </a:r>
            <a:endParaRPr sz="2400">
              <a:solidFill>
                <a:srgbClr val="753E93"/>
              </a:solidFill>
            </a:endParaRPr>
          </a:p>
        </p:txBody>
      </p:sp>
      <p:pic>
        <p:nvPicPr>
          <p:cNvPr id="2601" name="Google Shape;26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775" y="1475950"/>
            <a:ext cx="2653051" cy="1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94950"/>
            <a:ext cx="1974575" cy="2648542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23"/>
          <p:cNvSpPr txBox="1"/>
          <p:nvPr>
            <p:ph idx="1" type="subTitle"/>
          </p:nvPr>
        </p:nvSpPr>
        <p:spPr>
          <a:xfrm>
            <a:off x="1547950" y="3903125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Lost in space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04" name="Google Shape;260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750" y="3317725"/>
            <a:ext cx="1102025" cy="20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23"/>
          <p:cNvSpPr/>
          <p:nvPr/>
        </p:nvSpPr>
        <p:spPr>
          <a:xfrm>
            <a:off x="6075400" y="395525"/>
            <a:ext cx="1724400" cy="33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3"/>
          <p:cNvSpPr txBox="1"/>
          <p:nvPr>
            <p:ph type="title"/>
          </p:nvPr>
        </p:nvSpPr>
        <p:spPr>
          <a:xfrm>
            <a:off x="6024700" y="196925"/>
            <a:ext cx="17244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Contraintes</a:t>
            </a:r>
            <a:endParaRPr sz="2400">
              <a:solidFill>
                <a:srgbClr val="753E93"/>
              </a:solidFill>
            </a:endParaRPr>
          </a:p>
        </p:txBody>
      </p:sp>
      <p:sp>
        <p:nvSpPr>
          <p:cNvPr id="2607" name="Google Shape;2607;p23"/>
          <p:cNvSpPr/>
          <p:nvPr/>
        </p:nvSpPr>
        <p:spPr>
          <a:xfrm>
            <a:off x="5676700" y="657675"/>
            <a:ext cx="398700" cy="33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531B1"/>
                </a:solidFill>
                <a:latin typeface="Unica One"/>
                <a:ea typeface="Unica One"/>
                <a:cs typeface="Unica One"/>
                <a:sym typeface="Unica One"/>
              </a:rPr>
              <a:t>&amp;</a:t>
            </a:r>
            <a:endParaRPr b="1" sz="2400">
              <a:solidFill>
                <a:srgbClr val="5531B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08" name="Google Shape;2608;p23"/>
          <p:cNvSpPr/>
          <p:nvPr/>
        </p:nvSpPr>
        <p:spPr>
          <a:xfrm>
            <a:off x="6075400" y="953425"/>
            <a:ext cx="1724400" cy="335400"/>
          </a:xfrm>
          <a:prstGeom prst="round2Diag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23"/>
          <p:cNvSpPr txBox="1"/>
          <p:nvPr>
            <p:ph type="title"/>
          </p:nvPr>
        </p:nvSpPr>
        <p:spPr>
          <a:xfrm>
            <a:off x="6105700" y="778300"/>
            <a:ext cx="16638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155CC"/>
                </a:solidFill>
              </a:rPr>
              <a:t>Potentiels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2610" name="Google Shape;2610;p23"/>
          <p:cNvSpPr/>
          <p:nvPr/>
        </p:nvSpPr>
        <p:spPr>
          <a:xfrm>
            <a:off x="5329050" y="1492388"/>
            <a:ext cx="3767400" cy="3295500"/>
          </a:xfrm>
          <a:prstGeom prst="round2DiagRect">
            <a:avLst>
              <a:gd fmla="val 0" name="adj1"/>
              <a:gd fmla="val 34265" name="adj2"/>
            </a:avLst>
          </a:prstGeom>
          <a:solidFill>
            <a:srgbClr val="FEC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3"/>
          <p:cNvSpPr txBox="1"/>
          <p:nvPr/>
        </p:nvSpPr>
        <p:spPr>
          <a:xfrm>
            <a:off x="5423975" y="1535300"/>
            <a:ext cx="2118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Courbe de flow 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Univers de jeu 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Fluidité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12" name="Google Shape;2612;p23"/>
          <p:cNvSpPr txBox="1"/>
          <p:nvPr/>
        </p:nvSpPr>
        <p:spPr>
          <a:xfrm>
            <a:off x="6933425" y="3251400"/>
            <a:ext cx="2118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Mécaniques</a:t>
            </a: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Modernité / Univers graphique </a:t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13" name="Google Shape;2613;p23"/>
          <p:cNvSpPr/>
          <p:nvPr/>
        </p:nvSpPr>
        <p:spPr>
          <a:xfrm>
            <a:off x="6093350" y="48893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23"/>
          <p:cNvSpPr/>
          <p:nvPr/>
        </p:nvSpPr>
        <p:spPr>
          <a:xfrm>
            <a:off x="6093350" y="4908425"/>
            <a:ext cx="12855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4"/>
          <p:cNvSpPr txBox="1"/>
          <p:nvPr/>
        </p:nvSpPr>
        <p:spPr>
          <a:xfrm>
            <a:off x="987075" y="2030825"/>
            <a:ext cx="38295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Intégrer le joueur dans un environnement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Créer de 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l'immersion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Créer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une communauté de joueur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Mécaniques pensées pour l’addiction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gAIN 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D'eXPÉRIENCE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CONSTANT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620" name="Google Shape;2620;p24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21" name="Google Shape;26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24"/>
          <p:cNvPicPr preferRelativeResize="0"/>
          <p:nvPr/>
        </p:nvPicPr>
        <p:blipFill rotWithShape="1">
          <a:blip r:embed="rId4">
            <a:alphaModFix/>
          </a:blip>
          <a:srcRect b="55785" l="0" r="0" t="0"/>
          <a:stretch/>
        </p:blipFill>
        <p:spPr>
          <a:xfrm>
            <a:off x="4137150" y="1130575"/>
            <a:ext cx="4868846" cy="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775" y="1888474"/>
            <a:ext cx="1267075" cy="1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24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24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25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31" name="Google Shape;26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25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5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4" name="Google Shape;26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50" y="972275"/>
            <a:ext cx="5195650" cy="37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25"/>
          <p:cNvPicPr preferRelativeResize="0"/>
          <p:nvPr/>
        </p:nvPicPr>
        <p:blipFill rotWithShape="1">
          <a:blip r:embed="rId5">
            <a:alphaModFix/>
          </a:blip>
          <a:srcRect b="29127" l="25710" r="50482" t="36344"/>
          <a:stretch/>
        </p:blipFill>
        <p:spPr>
          <a:xfrm>
            <a:off x="5732400" y="875699"/>
            <a:ext cx="3043723" cy="24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26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41" name="Google Shape;26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26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26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26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</a:t>
            </a:r>
            <a:r>
              <a:rPr lang="es" sz="2400">
                <a:solidFill>
                  <a:srgbClr val="FFFFFF"/>
                </a:solidFill>
              </a:rPr>
              <a:t>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45" name="Google Shape;2645;p26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6" name="Google Shape;26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27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52" name="Google Shape;26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27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27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7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56" name="Google Shape;2656;p27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7" name="Google Shape;26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475" y="2121501"/>
            <a:ext cx="2603400" cy="1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